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28" r:id="rId5"/>
    <p:sldId id="473" r:id="rId6"/>
    <p:sldId id="474" r:id="rId7"/>
    <p:sldId id="429" r:id="rId8"/>
    <p:sldId id="470" r:id="rId9"/>
    <p:sldId id="475" r:id="rId10"/>
    <p:sldId id="434" r:id="rId11"/>
  </p:sldIdLst>
  <p:sldSz cx="9144000" cy="5715000" type="screen16x10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E9732"/>
    <a:srgbClr val="007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56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91674DE-A395-4ABC-B730-9A82153D85B7}" type="datetimeFigureOut">
              <a:rPr lang="en-US"/>
              <a:pPr>
                <a:defRPr/>
              </a:pPr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E053A3C-7899-48AC-8843-4158E40DA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631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9A8533-425C-4305-8EC5-78F82F05346C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530A35-BEB6-47F7-8C83-9C98BA406DBF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C244C4-3F18-4180-8517-263C89AE57EF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752670-BD51-46D2-B313-F25DCD8C1454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EA7A13-B5A4-426D-AE55-4E927B842CF2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EA7A13-B5A4-426D-AE55-4E927B842CF2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15E172-5C34-4190-8AED-CE5F829B8F5D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7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5167313"/>
            <a:ext cx="24003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85900" y="1028700"/>
            <a:ext cx="6286500" cy="954107"/>
          </a:xfrm>
        </p:spPr>
        <p:txBody>
          <a:bodyPr wrap="square">
            <a:sp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5E9732"/>
                </a:solidFill>
              </a:rPr>
              <a:t>H</a:t>
            </a:r>
            <a:r>
              <a:rPr lang="en-US" sz="2800" dirty="0" smtClean="0">
                <a:solidFill>
                  <a:schemeClr val="accent5"/>
                </a:solidFill>
              </a:rPr>
              <a:t>ow many same-sized squares can cover this rectangle?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28900" y="2202084"/>
            <a:ext cx="3657600" cy="1828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0"/>
            <a:ext cx="7886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same-sized squares.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050" y="1600200"/>
            <a:ext cx="83439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same-</a:t>
            </a:r>
            <a:r>
              <a:rPr lang="en-US" sz="3600" dirty="0" smtClean="0">
                <a:solidFill>
                  <a:srgbClr val="0078AE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ized squares.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25975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Quadrilateral – shape with four sides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028700" y="1545225"/>
            <a:ext cx="2857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Rectangle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800100" y="1943100"/>
            <a:ext cx="8001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457700" y="1600200"/>
            <a:ext cx="0" cy="3771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5257800" y="1555350"/>
            <a:ext cx="2857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Square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800" y="4229100"/>
            <a:ext cx="3086100" cy="9144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00700" y="4000500"/>
            <a:ext cx="1257300" cy="1143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228600" y="2057400"/>
            <a:ext cx="342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square corners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543300" y="42291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5800" y="42291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433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858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-114300" y="2514600"/>
            <a:ext cx="2171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sides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60125" y="3601175"/>
            <a:ext cx="158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3886200" y="4686300"/>
            <a:ext cx="45561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14300" y="473115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161575" y="5181600"/>
            <a:ext cx="0" cy="419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0" y="2971800"/>
            <a:ext cx="46863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opposite sides are the same length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3771900" y="4229100"/>
            <a:ext cx="0" cy="9144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85800" y="5143500"/>
            <a:ext cx="30861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85800" y="4229100"/>
            <a:ext cx="30861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85800" y="4229100"/>
            <a:ext cx="0" cy="9144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4686300" y="2092125"/>
            <a:ext cx="342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square corners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600700" y="40005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629400" y="40005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6294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6007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4343400" y="2560900"/>
            <a:ext cx="2171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sides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6286500" y="3475300"/>
            <a:ext cx="1587" cy="45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>
            <a:off x="6937575" y="4572000"/>
            <a:ext cx="45561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5063925" y="45720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6263350" y="5189800"/>
            <a:ext cx="0" cy="419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4341950" y="2950630"/>
            <a:ext cx="4686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same length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6858000" y="4000500"/>
            <a:ext cx="0" cy="11430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600700" y="4000500"/>
            <a:ext cx="12573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600700" y="4000500"/>
            <a:ext cx="0" cy="11430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5600700" y="5143500"/>
            <a:ext cx="12573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41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1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1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01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401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41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41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00"/>
                            </p:stCondLst>
                            <p:childTnLst>
                              <p:par>
                                <p:cTn id="2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6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E973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8" dur="2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E973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12" grpId="0" build="p"/>
      <p:bldP spid="13" grpId="0" animBg="1"/>
      <p:bldP spid="14" grpId="0" animBg="1"/>
      <p:bldP spid="15" grpId="0" build="p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build="p"/>
      <p:bldP spid="37" grpId="0" build="p"/>
      <p:bldP spid="37" grpId="1" build="allAtOnce"/>
      <p:bldP spid="46" grpId="0" build="p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build="p"/>
      <p:bldP spid="5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086100" y="4686300"/>
            <a:ext cx="2971800" cy="81915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86100" y="4686300"/>
            <a:ext cx="2971800" cy="81915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1257300"/>
            <a:ext cx="7086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Cover completely with no overlap.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86100" y="2400300"/>
            <a:ext cx="2971800" cy="14859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6172200" y="3109250"/>
            <a:ext cx="45561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6606250" y="2857500"/>
            <a:ext cx="1714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overlap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514600" y="3851475"/>
            <a:ext cx="457201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57200" y="3200400"/>
            <a:ext cx="2286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not covered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9978  E" pathEditMode="relative" ptsTypes="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57135E-6 L 0 -0.291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2" grpId="0" animBg="1"/>
      <p:bldP spid="12" grpId="1" animBg="1"/>
      <p:bldP spid="12" grpId="2" animBg="1"/>
      <p:bldP spid="3" grpId="0" uiExpand="1" build="p"/>
      <p:bldP spid="10" grpId="0" animBg="1"/>
      <p:bldP spid="15" grpId="0" build="p"/>
      <p:bldP spid="15" grpId="1" build="allAtOnce"/>
      <p:bldP spid="18" grpId="0" build="p"/>
      <p:bldP spid="18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3086100" y="4800600"/>
            <a:ext cx="2971800" cy="8001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86100" y="4800600"/>
            <a:ext cx="2971800" cy="6858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1257300"/>
            <a:ext cx="7086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Cover completely with no overlap.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86100" y="2400300"/>
            <a:ext cx="2971800" cy="14859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7624E-7 L 0 -0.4197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7624E-7 L 0 -0.2798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E973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1" grpId="0" animBg="1"/>
      <p:bldP spid="21" grpId="1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"/>
          <p:cNvSpPr txBox="1">
            <a:spLocks/>
          </p:cNvSpPr>
          <p:nvPr/>
        </p:nvSpPr>
        <p:spPr bwMode="auto">
          <a:xfrm>
            <a:off x="457200" y="1143000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Partition means to separate something into sections.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00300" y="2628900"/>
            <a:ext cx="4572000" cy="18288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943100" y="3543300"/>
            <a:ext cx="5600700" cy="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4686300" y="2057400"/>
            <a:ext cx="0" cy="30861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1828800" y="2400300"/>
            <a:ext cx="5715000" cy="22860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057400" y="2526175"/>
            <a:ext cx="5600700" cy="21717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2400300" y="26289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314700" y="26289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229100" y="26289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143500" y="26289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057900" y="26289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400300" y="35433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314700" y="35433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229100" y="35433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143500" y="35433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057900" y="3543300"/>
            <a:ext cx="914400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 animBg="1"/>
      <p:bldP spid="48" grpId="0" animBg="1"/>
      <p:bldP spid="52" grpId="0" animBg="1"/>
      <p:bldP spid="53" grpId="0" animBg="1"/>
      <p:bldP spid="54" grpId="0" animBg="1"/>
      <p:bldP spid="55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"/>
          <p:cNvSpPr txBox="1">
            <a:spLocks/>
          </p:cNvSpPr>
          <p:nvPr/>
        </p:nvSpPr>
        <p:spPr bwMode="auto">
          <a:xfrm>
            <a:off x="571500" y="874693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E9732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How many same-sized squares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can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E9732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cover this rectangle?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86100" y="2171700"/>
            <a:ext cx="2743200" cy="1828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861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005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149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861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005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149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00500" y="43434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29718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1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8862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2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810725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3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018100" y="334942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4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3863050" y="333785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5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789025" y="332627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6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2857500" y="4572000"/>
            <a:ext cx="3314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6 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2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3" grpId="1" animBg="1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6366655" y="2400300"/>
            <a:ext cx="1188720" cy="118872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178225" y="2400300"/>
            <a:ext cx="1188720" cy="118872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000500" y="2400300"/>
            <a:ext cx="1188720" cy="118872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801075" y="2400300"/>
            <a:ext cx="1188720" cy="118872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00200" y="2400300"/>
            <a:ext cx="1188720" cy="118872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4800" y="4343400"/>
            <a:ext cx="1188720" cy="118872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1634925" y="27432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1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2801075" y="27432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2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3990375" y="275477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3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178225" y="276635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4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6389225" y="275477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5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600200" y="2400300"/>
            <a:ext cx="5943600" cy="117772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086100" y="4572000"/>
            <a:ext cx="3314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5 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571500" y="874693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E9732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How many same-sized squares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can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E9732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cover this rectangle?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 animBg="1"/>
      <p:bldP spid="23" grpId="0" animBg="1"/>
      <p:bldP spid="22" grpId="0" animBg="1"/>
      <p:bldP spid="26" grpId="0" animBg="1"/>
      <p:bldP spid="5" grpId="0" animBg="1"/>
      <p:bldP spid="5" grpId="1" animBg="1"/>
      <p:bldP spid="14" grpId="0" build="p"/>
      <p:bldP spid="15" grpId="0" build="p"/>
      <p:bldP spid="16" grpId="0" build="p"/>
      <p:bldP spid="17" grpId="0" build="p"/>
      <p:bldP spid="18" grpId="0" build="p"/>
      <p:bldP spid="29" grpId="0" animBg="1"/>
      <p:bldP spid="3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58293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86100" y="2171700"/>
            <a:ext cx="3657600" cy="1828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861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149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005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861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005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149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57700" y="43434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29718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1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8862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2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810725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3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864025" y="2400300"/>
            <a:ext cx="800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4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2971800" y="33147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5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886200" y="33147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6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314700" y="4572000"/>
            <a:ext cx="3314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8 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8293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4800600" y="33147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7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5715000" y="33147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8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8" name="Text Placeholder 1"/>
          <p:cNvSpPr txBox="1">
            <a:spLocks/>
          </p:cNvSpPr>
          <p:nvPr/>
        </p:nvSpPr>
        <p:spPr bwMode="auto">
          <a:xfrm>
            <a:off x="571500" y="874693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E9732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How many same-sized squares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can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E9732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cover this rectangle?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2" grpId="0" animBg="1"/>
      <p:bldP spid="4" grpId="0" animBg="1"/>
      <p:bldP spid="8" grpId="0" animBg="1"/>
      <p:bldP spid="7" grpId="0" animBg="1"/>
      <p:bldP spid="9" grpId="0" animBg="1"/>
      <p:bldP spid="10" grpId="0" animBg="1"/>
      <p:bldP spid="11" grpId="0" animBg="1"/>
      <p:bldP spid="13" grpId="0" animBg="1"/>
      <p:bldP spid="13" grpId="1" animBg="1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5" grpId="0" animBg="1"/>
      <p:bldP spid="26" grpId="0" build="p"/>
      <p:bldP spid="27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5805</TotalTime>
  <Words>154</Words>
  <Application>Microsoft Office PowerPoint</Application>
  <PresentationFormat>On-screen Show (16:10)</PresentationFormat>
  <Paragraphs>52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266</cp:revision>
  <dcterms:created xsi:type="dcterms:W3CDTF">2011-06-12T17:04:43Z</dcterms:created>
  <dcterms:modified xsi:type="dcterms:W3CDTF">2015-06-07T15:24:09Z</dcterms:modified>
</cp:coreProperties>
</file>